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8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Детский сад № 4 «Гнездышко»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0212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Апрелевка, 2018 год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иключения-в-математической-стра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857652" cy="3503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3" y="1357298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королевой 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Герой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(Старшая группа)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4929198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Выполнила воспитатель  1 кв. категории</a:t>
            </a:r>
          </a:p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Архипова Елена Дмитриевна</a:t>
            </a:r>
            <a:endParaRPr lang="ru-RU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695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 </a:t>
            </a:r>
            <a:r>
              <a:rPr lang="ru-RU" b="1" dirty="0" smtClean="0"/>
              <a:t>узнали </a:t>
            </a:r>
            <a:r>
              <a:rPr lang="ru-RU" b="1" dirty="0" err="1" smtClean="0"/>
              <a:t>считатели</a:t>
            </a:r>
            <a:r>
              <a:rPr lang="ru-RU" b="1" dirty="0" smtClean="0"/>
              <a:t> </a:t>
            </a:r>
            <a:r>
              <a:rPr lang="ru-RU" b="1" dirty="0" smtClean="0"/>
              <a:t>какие еще существуют  шарообразные </a:t>
            </a:r>
            <a:r>
              <a:rPr lang="ru-RU" b="1" dirty="0" smtClean="0"/>
              <a:t>фигуры.</a:t>
            </a:r>
            <a:endParaRPr lang="ru-RU" dirty="0"/>
          </a:p>
        </p:txBody>
      </p:sp>
      <p:pic>
        <p:nvPicPr>
          <p:cNvPr id="3" name="Рисунок 2" descr="20180129_16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5212071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129_16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55940" y="1972852"/>
            <a:ext cx="5852142" cy="32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тут Цилиндр очень удивился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важных предметов имеют форму шара. Он даже огорчился тому, что у него другая форма. «Не беда, что меня зовут Цилиндр. Я тоже хочу иметь форму шара». Как ему помочь?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 мы смогли ….. !!!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130_110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10798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130_110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986" y="1700809"/>
            <a:ext cx="3296366" cy="185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0130_111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645024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504" y="616530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теперь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считатели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познакомились с еще одним жителем Математической страны – Цилиндром.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Весть о том, что у жителей Математической страны появились друзья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быстро дошла и до государства сказочных героев. Особенно обрадовались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его друзья, ведь им без помощи хороших товарищей жить совсем невозможно.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Услышали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несчастьях в сказочной стране, что у кума Тыквы нет дома и решили, что нельзя оставлять кума Тыкву без жилья. Петя предложил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смастерить для кума Тыквы деревянную избу. Такую же, как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80316_16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423170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0316_16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348880"/>
            <a:ext cx="2304256" cy="410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 спросил кум Тыква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названия фигур из которых они построили ему дом. И 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удивились, так как крыши и двери на шар и цилиндр 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похожи. У них совсем другая форма. Правда, название этой формы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еще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знают. Чтобы это узнать, надо отправиться в Математическую страну 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королеве Гере……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20888"/>
            <a:ext cx="729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Выслушала королева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считателей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познакомила со своими подданными.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6730962" cy="240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9" y="371703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Треугольные призмы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437112"/>
            <a:ext cx="311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Четырехугольные призмы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вот мы узнали про таких жителей Математической страны, как…..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80316_161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19408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0316_161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764704"/>
            <a:ext cx="1953631" cy="347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316_161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908720"/>
            <a:ext cx="161741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40050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Четырехугольная призма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501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80316_161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221088"/>
            <a:ext cx="4187300" cy="235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99792" y="64533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Треугольная призма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6_162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51293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0316_164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07694"/>
            <a:ext cx="5300958" cy="297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так начались наши приключения в «Математической стране». 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Продолжение следует ……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События, о которых пойдет речь в этой презентации, происходят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Математической стране. Когда возникла эта чудесная страна,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никто не знает. Наверное, она пришла на Землю вместе с людьми,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все это время ее жители помогают людям осваивать эту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прекрасную планету. Каждый человек представляет себе Математическую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страну по-своему. Так ее видим мы, старшая группа детского сада № 4 «Соловушки»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1123_161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149080"/>
            <a:ext cx="43524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1123_160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88840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1123_160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988840"/>
            <a:ext cx="32003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жителями Математической страны дружат любознательные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считатели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любят читать и считать. Вот и Мы познакомились с одним из них, с Петей: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102816" cy="302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0171123_154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284984"/>
            <a:ext cx="4992555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дальше мы сядем  в машину и отправимся в путешествие по Математической стране. А здесь нас ждут приключения и 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1123_154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861048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129_155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1556792"/>
            <a:ext cx="47365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Кого больше в машинах: </a:t>
            </a:r>
          </a:p>
          <a:p>
            <a:r>
              <a:rPr lang="ru-RU" b="1" dirty="0" smtClean="0"/>
              <a:t>девочек или мальчиков?</a:t>
            </a:r>
          </a:p>
          <a:p>
            <a:r>
              <a:rPr lang="ru-RU" b="1" dirty="0" smtClean="0"/>
              <a:t> Почему?..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88640"/>
            <a:ext cx="47232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76872"/>
            <a:ext cx="2019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2314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263691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общего у автомобилей на зеленой стоянке?..</a:t>
            </a:r>
          </a:p>
          <a:p>
            <a:endParaRPr lang="ru-RU" b="1" dirty="0" smtClean="0"/>
          </a:p>
          <a:p>
            <a:r>
              <a:rPr lang="ru-RU" b="1" dirty="0" smtClean="0"/>
              <a:t>Что общего у автомобилей на коричневой стоянке?..</a:t>
            </a:r>
          </a:p>
          <a:p>
            <a:endParaRPr lang="ru-RU" b="1" dirty="0" smtClean="0"/>
          </a:p>
          <a:p>
            <a:r>
              <a:rPr lang="ru-RU" b="1" dirty="0" smtClean="0"/>
              <a:t>На какой стоянке машин больше? Почему?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491880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203848" y="3573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нам надо в ворота закатить мяч и кубик………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129_155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2432270" cy="1368152"/>
          </a:xfrm>
          <a:prstGeom prst="rect">
            <a:avLst/>
          </a:prstGeom>
        </p:spPr>
      </p:pic>
      <p:pic>
        <p:nvPicPr>
          <p:cNvPr id="4" name="Рисунок 3" descr="20180129_155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384042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129_155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996952"/>
            <a:ext cx="4104456" cy="230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544522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вот мы узнали, что мячу с его круглой формой легче катится, чем кубику,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королева Математической страны Гера, подсказала нам имя этой фигуры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первый житель Математической страны,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которым мы познакомились.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1123_155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87658" y="2144858"/>
            <a:ext cx="42244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1123_155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88813" y="1793068"/>
            <a:ext cx="3384376" cy="190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1123_155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708920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29_15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44824"/>
            <a:ext cx="5904656" cy="332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дальше, Королева Математической страны - Гера поставила Шар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полку, где стоял Цилиндр. И предложила нам сравнить особенности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Шара и Цилиндра.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459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помогал нам в этом  – Колобок …..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315_154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2204864"/>
            <a:ext cx="710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давайте, уважаемые </a:t>
            </a:r>
            <a:r>
              <a:rPr lang="ru-RU" b="1" dirty="0" err="1" smtClean="0"/>
              <a:t>считатели</a:t>
            </a:r>
            <a:r>
              <a:rPr lang="ru-RU" b="1" dirty="0" smtClean="0"/>
              <a:t>, вспомним, кто такой Колобок</a:t>
            </a:r>
          </a:p>
          <a:p>
            <a:r>
              <a:rPr lang="ru-RU" b="1" dirty="0" smtClean="0"/>
              <a:t>и что с ним произошло?</a:t>
            </a:r>
            <a:endParaRPr lang="ru-RU" dirty="0"/>
          </a:p>
        </p:txBody>
      </p:sp>
      <p:pic>
        <p:nvPicPr>
          <p:cNvPr id="5" name="Рисунок 4" descr="20180315_154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75438"/>
            <a:ext cx="3312368" cy="186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0315_154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44341" y="3464771"/>
            <a:ext cx="3784499" cy="212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0315_1549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212088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554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Sad4</cp:lastModifiedBy>
  <cp:revision>15</cp:revision>
  <dcterms:created xsi:type="dcterms:W3CDTF">2018-03-13T16:34:36Z</dcterms:created>
  <dcterms:modified xsi:type="dcterms:W3CDTF">2018-03-19T10:48:37Z</dcterms:modified>
</cp:coreProperties>
</file>