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CE63-4AA1-47D8-A09E-735A12590488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4665D-BEEA-4827-A8DE-CBFB7971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D0F275-052E-40FC-B0C1-44376B158F19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9796FC-536F-4751-97E3-FD08B1334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Приключения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математической стране книга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Волшебный веночек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ransition advTm="1684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Опять отправляемся в путешествие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11_09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822960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09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Маша благодарит друзей за подарки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11_09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8229600" cy="5000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16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Маше исполнилось 4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11_09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8229600" cy="507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543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Самостоятельно пишут цифру  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61111_0924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84736" y="273050"/>
            <a:ext cx="3802039" cy="615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418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Орёл МБДОУ Д/С № 75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2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Отправляемся в Математическую страну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09_100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57298"/>
            <a:ext cx="822960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63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Написание цифры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09_100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822960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60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 при написании цифры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61109_1009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73050"/>
            <a:ext cx="4071966" cy="622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856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Прилетал волшебник и оставил разноцветные колечки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09_100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85860"/>
            <a:ext cx="822960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09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 техники выполнения веночков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09_101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822960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403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шаги вместе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09_101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8229600" cy="5143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10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Примерили девочки  веночки и превратились в  волшебных принцесс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109_101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8229600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40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Приключения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Математической стране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книга 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День рождения Маши</a:t>
            </a:r>
            <a:endParaRPr lang="ru-RU" dirty="0"/>
          </a:p>
        </p:txBody>
      </p:sp>
    </p:spTree>
  </p:cSld>
  <p:clrMapOvr>
    <a:masterClrMapping/>
  </p:clrMapOvr>
  <p:transition advTm="191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66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Приключения в математической стране книга 1</vt:lpstr>
      <vt:lpstr>Отправляемся в Математическую страну</vt:lpstr>
      <vt:lpstr>Написание цифры 2</vt:lpstr>
      <vt:lpstr>Помощь при написании цифры 2</vt:lpstr>
      <vt:lpstr>Прилетал волшебник и оставил разноцветные колечки</vt:lpstr>
      <vt:lpstr>Показ техники выполнения веночков</vt:lpstr>
      <vt:lpstr>Первые шаги вместе</vt:lpstr>
      <vt:lpstr>Примерили девочки  веночки и превратились в  волшебных принцесс</vt:lpstr>
      <vt:lpstr>Приключения в Математической стране книга 2</vt:lpstr>
      <vt:lpstr>Опять отправляемся в путешествие</vt:lpstr>
      <vt:lpstr>Маша благодарит друзей за подарки</vt:lpstr>
      <vt:lpstr>Маше исполнилось 4 года</vt:lpstr>
      <vt:lpstr>Самостоятельно пишут цифру  4</vt:lpstr>
      <vt:lpstr>          Спасибо за внимание         г. Орёл МБДОУ Д/С № 75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Приключение в математической стране книга 1</dc:title>
  <dc:creator>Иван</dc:creator>
  <cp:lastModifiedBy>Пользователь</cp:lastModifiedBy>
  <cp:revision>9</cp:revision>
  <dcterms:created xsi:type="dcterms:W3CDTF">2016-12-04T14:40:31Z</dcterms:created>
  <dcterms:modified xsi:type="dcterms:W3CDTF">2016-12-13T07:47:14Z</dcterms:modified>
</cp:coreProperties>
</file>